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95C8-D42D-4874-BEEA-8C08D527E876}" type="datetimeFigureOut">
              <a:rPr lang="en-US" smtClean="0"/>
              <a:t>8/12/2009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66E9-D193-44C1-A6C2-CAEF1EC6D2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Woman with a Water Pitcher 1664-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54163" y="0"/>
            <a:ext cx="6035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na and Her Companions 1653-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36625" y="0"/>
            <a:ext cx="727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 Interrupted in Her Music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30225" y="0"/>
            <a:ext cx="8083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 with a Flute 1665-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0825" y="0"/>
            <a:ext cx="610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 with a Red Hat 1665-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2938" y="0"/>
            <a:ext cx="531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 Writing a Letter with her Maid 1670-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6413" y="0"/>
            <a:ext cx="5591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tress and Maid 1666-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icer and Laughing Girl 1655-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0663" y="0"/>
            <a:ext cx="616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 of a Young Woman 1665-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55750" y="0"/>
            <a:ext cx="603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t of Painting 1662-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0213" y="0"/>
            <a:ext cx="5741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stronomer 1668 sma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1150" y="0"/>
            <a:ext cx="5980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irl Reading a Letter by an Open Window 1657-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4225" y="0"/>
            <a:ext cx="5035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stronomer 16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2738" y="0"/>
            <a:ext cx="5976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ncert 1664-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90675" y="0"/>
            <a:ext cx="596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eographer 1668-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2738" y="0"/>
            <a:ext cx="5976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irl with a Pearl Earring 1665-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4338" y="0"/>
            <a:ext cx="577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irl with a Wine Glass 1659-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3388" y="0"/>
            <a:ext cx="5735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lass of Wine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73100" y="0"/>
            <a:ext cx="779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uitar Player 1669-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5125" y="0"/>
            <a:ext cx="587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acemaker 1669-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55763" y="0"/>
            <a:ext cx="583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ittle Street 1657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8163" y="0"/>
            <a:ext cx="5527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ove Letter 1667-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01788" y="0"/>
            <a:ext cx="5938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dy Seated at a Virginal 1670-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3213" y="0"/>
            <a:ext cx="5997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maid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43050" y="0"/>
            <a:ext cx="6057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usic Lesson 1662-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9563" y="0"/>
            <a:ext cx="598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rocuress 16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09713" y="0"/>
            <a:ext cx="612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 of Delft 1660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4663" y="0"/>
            <a:ext cx="8194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Holding a Balance 1662-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46225" y="0"/>
            <a:ext cx="6049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in Blue Reading a Letter 1662-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1813" y="0"/>
            <a:ext cx="5538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with a Lute 1662-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57350" y="0"/>
            <a:ext cx="582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with a Pearl Necklace 16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14488" y="0"/>
            <a:ext cx="591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dy Standing at a Virginal 1670-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4325" y="0"/>
            <a:ext cx="597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dy Writing 1665-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7175" y="0"/>
            <a:ext cx="6088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man Asleep 1656-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1150" y="0"/>
            <a:ext cx="5981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Woman Seated at the Virginals 16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5475" y="0"/>
            <a:ext cx="5351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egory of Faith 1671-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 in the House of Mary and Martha 1654-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2413" y="0"/>
            <a:ext cx="6097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2009-08-12T20:46:13Z</dcterms:created>
  <dcterms:modified xsi:type="dcterms:W3CDTF">2009-08-12T20:48:19Z</dcterms:modified>
</cp:coreProperties>
</file>